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71" r:id="rId6"/>
    <p:sldId id="272" r:id="rId7"/>
    <p:sldId id="273" r:id="rId8"/>
    <p:sldId id="274" r:id="rId9"/>
    <p:sldId id="261" r:id="rId10"/>
    <p:sldId id="270" r:id="rId11"/>
    <p:sldId id="262" r:id="rId12"/>
    <p:sldId id="266" r:id="rId13"/>
    <p:sldId id="267" r:id="rId14"/>
    <p:sldId id="268" r:id="rId15"/>
    <p:sldId id="263" r:id="rId16"/>
  </p:sldIdLst>
  <p:sldSz cx="14630400" cy="8229600"/>
  <p:notesSz cx="8229600" cy="14630400"/>
  <p:embeddedFontLst>
    <p:embeddedFont>
      <p:font typeface="맑은 고딕" panose="020B0503020000020004" pitchFamily="50" charset="-127"/>
      <p:regular r:id="rId18"/>
      <p:bold r:id="rId19"/>
    </p:embeddedFont>
    <p:embeddedFont>
      <p:font typeface="Roboto Light" panose="020B0600000101010101" charset="0"/>
      <p:regular r:id="rId20"/>
    </p:embeddedFont>
    <p:embeddedFont>
      <p:font typeface="Red Hat Text" panose="020B0600000101010101" charset="0"/>
      <p:regular r:id="rId21"/>
    </p:embeddedFont>
    <p:embeddedFont>
      <p:font typeface="Open Sans" panose="020B0600000101010101" charset="-127"/>
      <p:regular r:id="rId22"/>
    </p:embeddedFont>
    <p:embeddedFont>
      <p:font typeface="Calibri" panose="020F0502020204030204" pitchFamily="34" charset="0"/>
      <p:regular r:id="rId23"/>
      <p:bold r:id="rId24"/>
      <p:italic r:id="rId25"/>
      <p:boldItalic r:id="rId26"/>
    </p:embeddedFont>
    <p:embeddedFont>
      <p:font typeface="Merriweather Bold" panose="020B0600000101010101" charset="0"/>
      <p:bold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5557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a:t>
            </a:r>
            <a:r>
              <a:rPr lang="ko-KR" altLang="en-US" dirty="0" err="1" smtClean="0"/>
              <a:t>안들어오는</a:t>
            </a:r>
            <a:r>
              <a:rPr lang="ko-KR" altLang="en-US" dirty="0" smtClean="0"/>
              <a:t> 것 </a:t>
            </a:r>
            <a:r>
              <a:rPr lang="ko-KR" altLang="en-US" dirty="0" err="1" smtClean="0"/>
              <a:t>처럼</a:t>
            </a:r>
            <a:r>
              <a:rPr lang="ko-KR" altLang="en-US" dirty="0" smtClean="0"/>
              <a:t> 보임</a:t>
            </a:r>
            <a:r>
              <a:rPr lang="en-US" altLang="ko-KR" dirty="0" smtClean="0"/>
              <a:t>.</a:t>
            </a:r>
            <a:endParaRPr lang="ko-KR" altLang="en-US" dirty="0"/>
          </a:p>
        </p:txBody>
      </p:sp>
    </p:spTree>
    <p:extLst>
      <p:ext uri="{BB962C8B-B14F-4D97-AF65-F5344CB8AC3E}">
        <p14:creationId xmlns:p14="http://schemas.microsoft.com/office/powerpoint/2010/main" val="198163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1774357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a:t>
            </a:r>
            <a:r>
              <a:rPr lang="en-US" sz="1850" dirty="0" err="1">
                <a:solidFill>
                  <a:srgbClr val="3B3535"/>
                </a:solidFill>
                <a:latin typeface="Roboto Light" pitchFamily="34" charset="0"/>
                <a:ea typeface="Roboto Light" pitchFamily="34" charset="-122"/>
                <a:cs typeface="Roboto Light" pitchFamily="34" charset="-120"/>
              </a:rPr>
              <a:t>기능을</a:t>
            </a:r>
            <a:r>
              <a:rPr lang="en-US" sz="1850" dirty="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구현했습니다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pic>
        <p:nvPicPr>
          <p:cNvPr id="15" name="그림 14"/>
          <p:cNvPicPr>
            <a:picLocks noChangeAspect="1"/>
          </p:cNvPicPr>
          <p:nvPr/>
        </p:nvPicPr>
        <p:blipFill>
          <a:blip r:embed="rId7"/>
          <a:stretch>
            <a:fillRect/>
          </a:stretch>
        </p:blipFill>
        <p:spPr>
          <a:xfrm>
            <a:off x="-1813351" y="0"/>
            <a:ext cx="7299751" cy="8229600"/>
          </a:xfrm>
          <a:prstGeom prst="rect">
            <a:avLst/>
          </a:prstGeom>
        </p:spPr>
      </p:pic>
    </p:spTree>
    <p:extLst>
      <p:ext uri="{BB962C8B-B14F-4D97-AF65-F5344CB8AC3E}">
        <p14:creationId xmlns:p14="http://schemas.microsoft.com/office/powerpoint/2010/main" val="2904642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solidFill>
                  <a:srgbClr val="3B3535"/>
                </a:solidFill>
                <a:latin typeface="Roboto Light" pitchFamily="34" charset="0"/>
                <a:ea typeface="Roboto Light" pitchFamily="34" charset="-122"/>
                <a:cs typeface="Roboto Light" pitchFamily="34" charset="-120"/>
              </a:rPr>
              <a:t>사용자가 </a:t>
            </a:r>
            <a:r>
              <a:rPr lang="ko-KR" altLang="en-US" sz="1850" dirty="0" smtClean="0">
                <a:solidFill>
                  <a:srgbClr val="3B3535"/>
                </a:solidFill>
                <a:latin typeface="Roboto Light" pitchFamily="34" charset="0"/>
                <a:ea typeface="Roboto Light" pitchFamily="34" charset="-122"/>
                <a:cs typeface="Roboto Light" pitchFamily="34" charset="-120"/>
              </a:rPr>
              <a:t>인기있는</a:t>
            </a:r>
            <a:r>
              <a:rPr lang="en-US" altLang="ko-KR" sz="1850" dirty="0" smtClean="0">
                <a:solidFill>
                  <a:srgbClr val="3B3535"/>
                </a:solidFill>
                <a:latin typeface="Roboto Light" pitchFamily="34" charset="0"/>
                <a:ea typeface="Roboto Light" pitchFamily="34" charset="-122"/>
                <a:cs typeface="Roboto Light" pitchFamily="34" charset="-120"/>
              </a:rPr>
              <a:t> </a:t>
            </a:r>
            <a:r>
              <a:rPr lang="ko-KR" altLang="en-US" sz="1850" dirty="0" smtClean="0">
                <a:solidFill>
                  <a:srgbClr val="3B3535"/>
                </a:solidFill>
                <a:latin typeface="Roboto Light" pitchFamily="34" charset="0"/>
                <a:ea typeface="Roboto Light" pitchFamily="34" charset="-122"/>
                <a:cs typeface="Roboto Light" pitchFamily="34" charset="-120"/>
              </a:rPr>
              <a:t>게임을</a:t>
            </a:r>
            <a:r>
              <a:rPr lang="en-US" altLang="ko-KR" sz="1850" dirty="0" smtClean="0">
                <a:solidFill>
                  <a:srgbClr val="3B3535"/>
                </a:solidFill>
                <a:latin typeface="Roboto Light" pitchFamily="34" charset="0"/>
                <a:ea typeface="Roboto Light" pitchFamily="34" charset="-122"/>
                <a:cs typeface="Roboto Light" pitchFamily="34" charset="-120"/>
              </a:rPr>
              <a:t> </a:t>
            </a:r>
            <a:r>
              <a:rPr lang="ko-KR" altLang="en-US" sz="1850" dirty="0" smtClean="0">
                <a:solidFill>
                  <a:srgbClr val="3B3535"/>
                </a:solidFill>
                <a:latin typeface="Roboto Light" pitchFamily="34" charset="0"/>
                <a:ea typeface="Roboto Light" pitchFamily="34" charset="-122"/>
                <a:cs typeface="Roboto Light" pitchFamily="34" charset="-120"/>
              </a:rPr>
              <a:t>쉽고</a:t>
            </a:r>
            <a:r>
              <a:rPr lang="en-US" altLang="ko-KR" sz="1850" dirty="0" smtClean="0">
                <a:solidFill>
                  <a:srgbClr val="3B3535"/>
                </a:solidFill>
                <a:latin typeface="Roboto Light" pitchFamily="34" charset="0"/>
                <a:ea typeface="Roboto Light" pitchFamily="34" charset="-122"/>
                <a:cs typeface="Roboto Light" pitchFamily="34" charset="-120"/>
              </a:rPr>
              <a:t> </a:t>
            </a:r>
            <a:r>
              <a:rPr lang="ko-KR" altLang="en-US" sz="1850" dirty="0" smtClean="0">
                <a:solidFill>
                  <a:srgbClr val="3B3535"/>
                </a:solidFill>
                <a:latin typeface="Roboto Light" pitchFamily="34" charset="0"/>
                <a:ea typeface="Roboto Light" pitchFamily="34" charset="-122"/>
                <a:cs typeface="Roboto Light" pitchFamily="34" charset="-120"/>
              </a:rPr>
              <a:t>빠르게 찾을 수 있도록</a:t>
            </a:r>
            <a:r>
              <a:rPr lang="en-US" altLang="ko-KR" sz="1850" dirty="0" smtClean="0">
                <a:solidFill>
                  <a:srgbClr val="3B3535"/>
                </a:solidFill>
                <a:latin typeface="Roboto Light" pitchFamily="34" charset="0"/>
                <a:ea typeface="Roboto Light" pitchFamily="34" charset="-122"/>
                <a:cs typeface="Roboto Light" pitchFamily="34" charset="-120"/>
              </a:rPr>
              <a:t> </a:t>
            </a:r>
            <a:r>
              <a:rPr lang="ko-KR" altLang="en-US" sz="1850" dirty="0" smtClean="0">
                <a:solidFill>
                  <a:srgbClr val="3B3535"/>
                </a:solidFill>
                <a:latin typeface="Roboto Light" pitchFamily="34" charset="0"/>
                <a:ea typeface="Roboto Light" pitchFamily="34" charset="-122"/>
                <a:cs typeface="Roboto Light" pitchFamily="34" charset="-120"/>
              </a:rPr>
              <a:t>검색 기능을 구현했습니다</a:t>
            </a:r>
            <a:r>
              <a:rPr lang="en-US" altLang="ko-KR" sz="1850" dirty="0" smtClean="0">
                <a:solidFill>
                  <a:srgbClr val="3B3535"/>
                </a:solidFill>
                <a:latin typeface="Roboto Light" pitchFamily="34" charset="0"/>
                <a:ea typeface="Roboto Light" pitchFamily="34" charset="-122"/>
                <a:cs typeface="Roboto Light" pitchFamily="34" charset="-120"/>
              </a:rPr>
              <a:t>.</a:t>
            </a:r>
          </a:p>
          <a:p>
            <a:pPr lvl="0">
              <a:lnSpc>
                <a:spcPts val="3000"/>
              </a:lnSpc>
            </a:pPr>
            <a:r>
              <a:rPr lang="ko-KR" altLang="en-US" sz="1850" dirty="0" smtClean="0">
                <a:solidFill>
                  <a:srgbClr val="3B3535"/>
                </a:solidFill>
                <a:latin typeface="Roboto Light" pitchFamily="34" charset="0"/>
                <a:ea typeface="Roboto Light" pitchFamily="34" charset="-122"/>
                <a:cs typeface="Roboto Light" pitchFamily="34" charset="-120"/>
              </a:rPr>
              <a:t>마우스를 사용하거나 오른쪽 상단의 화살표 버튼을 누르면 다른 인기 있는 게임을 찾을 수 있습니다</a:t>
            </a:r>
            <a:r>
              <a:rPr lang="en-US" altLang="ko-KR" sz="1850" dirty="0" smtClean="0">
                <a:solidFill>
                  <a:srgbClr val="3B3535"/>
                </a:solidFill>
                <a:latin typeface="Roboto Light" pitchFamily="34" charset="0"/>
                <a:ea typeface="Roboto Light" pitchFamily="34" charset="-122"/>
                <a:cs typeface="Roboto Light" pitchFamily="34" charset="-120"/>
              </a:rPr>
              <a:t>.</a:t>
            </a:r>
            <a:endParaRPr lang="en-US" altLang="ko-KR" sz="1850" dirty="0">
              <a:solidFill>
                <a:prstClr val="black"/>
              </a:solidFill>
            </a:endParaRPr>
          </a:p>
        </p:txBody>
      </p:sp>
    </p:spTree>
    <p:extLst>
      <p:ext uri="{BB962C8B-B14F-4D97-AF65-F5344CB8AC3E}">
        <p14:creationId xmlns:p14="http://schemas.microsoft.com/office/powerpoint/2010/main" val="14287889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preencoded.png"/>
          <p:cNvPicPr>
            <a:picLocks noChangeAspect="1"/>
          </p:cNvPicPr>
          <p:nvPr/>
        </p:nvPicPr>
        <p:blipFill>
          <a:blip r:embed="rId2"/>
          <a:stretch>
            <a:fillRect/>
          </a:stretch>
        </p:blipFill>
        <p:spPr>
          <a:xfrm>
            <a:off x="2585946" y="1765608"/>
            <a:ext cx="562570" cy="562570"/>
          </a:xfrm>
          <a:prstGeom prst="rect">
            <a:avLst/>
          </a:prstGeom>
        </p:spPr>
      </p:pic>
      <p:sp>
        <p:nvSpPr>
          <p:cNvPr id="5" name="Text 5"/>
          <p:cNvSpPr/>
          <p:nvPr/>
        </p:nvSpPr>
        <p:spPr>
          <a:xfrm>
            <a:off x="2585946" y="2567494"/>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6" name="Text 6"/>
          <p:cNvSpPr/>
          <p:nvPr/>
        </p:nvSpPr>
        <p:spPr>
          <a:xfrm>
            <a:off x="2585946" y="3063032"/>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a:t>
            </a:r>
            <a:r>
              <a:rPr lang="en-US" sz="1850" dirty="0" err="1" smtClean="0">
                <a:solidFill>
                  <a:srgbClr val="3B3535"/>
                </a:solidFill>
                <a:latin typeface="Roboto Light" pitchFamily="34" charset="0"/>
                <a:ea typeface="Roboto Light" pitchFamily="34" charset="-122"/>
                <a:cs typeface="Roboto Light" pitchFamily="34" charset="-120"/>
              </a:rPr>
              <a:t>특정</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a:solidFill>
                  <a:srgbClr val="3B3535"/>
                </a:solidFill>
                <a:latin typeface="Roboto Light" pitchFamily="34" charset="0"/>
                <a:ea typeface="Roboto Light" pitchFamily="34" charset="-122"/>
                <a:cs typeface="Roboto Light" pitchFamily="34" charset="-120"/>
              </a:rPr>
              <a:t>장르의 게임만 볼 수 있도록 설정할 수 있습니다.</a:t>
            </a:r>
            <a:endParaRPr lang="en-US" sz="1850" dirty="0"/>
          </a:p>
        </p:txBody>
      </p:sp>
      <p:pic>
        <p:nvPicPr>
          <p:cNvPr id="9" name="그림 8"/>
          <p:cNvPicPr>
            <a:picLocks noChangeAspect="1"/>
          </p:cNvPicPr>
          <p:nvPr/>
        </p:nvPicPr>
        <p:blipFill>
          <a:blip r:embed="rId3"/>
          <a:stretch>
            <a:fillRect/>
          </a:stretch>
        </p:blipFill>
        <p:spPr>
          <a:xfrm>
            <a:off x="7876760" y="0"/>
            <a:ext cx="6753640" cy="8229600"/>
          </a:xfrm>
          <a:prstGeom prst="rect">
            <a:avLst/>
          </a:prstGeom>
        </p:spPr>
      </p:pic>
    </p:spTree>
    <p:extLst>
      <p:ext uri="{BB962C8B-B14F-4D97-AF65-F5344CB8AC3E}">
        <p14:creationId xmlns:p14="http://schemas.microsoft.com/office/powerpoint/2010/main" val="360075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986946" y="2241938"/>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36039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986946" y="4114800"/>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986946" y="5997535"/>
            <a:ext cx="3190724" cy="879991"/>
          </a:xfrm>
          <a:prstGeom prst="rect">
            <a:avLst/>
          </a:prstGeom>
        </p:spPr>
      </p:pic>
      <p:sp>
        <p:nvSpPr>
          <p:cNvPr id="12" name="Text 6"/>
          <p:cNvSpPr/>
          <p:nvPr/>
        </p:nvSpPr>
        <p:spPr>
          <a:xfrm>
            <a:off x="10366514" y="6171070"/>
            <a:ext cx="3923705"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회원가입 텍스트를 클릭하면 회원가입 창으로 이동</a:t>
            </a:r>
            <a:endParaRPr lang="en-US" sz="1700" dirty="0"/>
          </a:p>
        </p:txBody>
      </p:sp>
      <p:sp>
        <p:nvSpPr>
          <p:cNvPr id="14" name="Text 2"/>
          <p:cNvSpPr/>
          <p:nvPr/>
        </p:nvSpPr>
        <p:spPr>
          <a:xfrm>
            <a:off x="10376308" y="417768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pic>
        <p:nvPicPr>
          <p:cNvPr id="16" name="Image 1" descr="preencoded.png"/>
          <p:cNvPicPr>
            <a:picLocks noChangeAspect="1"/>
          </p:cNvPicPr>
          <p:nvPr/>
        </p:nvPicPr>
        <p:blipFill>
          <a:blip r:embed="rId3"/>
          <a:stretch>
            <a:fillRect/>
          </a:stretch>
        </p:blipFill>
        <p:spPr>
          <a:xfrm>
            <a:off x="6798102" y="2241938"/>
            <a:ext cx="3190724" cy="879991"/>
          </a:xfrm>
          <a:prstGeom prst="rect">
            <a:avLst/>
          </a:prstGeom>
        </p:spPr>
      </p:pic>
      <p:pic>
        <p:nvPicPr>
          <p:cNvPr id="17" name="Image 2" descr="preencoded.png"/>
          <p:cNvPicPr>
            <a:picLocks noChangeAspect="1"/>
          </p:cNvPicPr>
          <p:nvPr/>
        </p:nvPicPr>
        <p:blipFill>
          <a:blip r:embed="rId4"/>
          <a:stretch>
            <a:fillRect/>
          </a:stretch>
        </p:blipFill>
        <p:spPr>
          <a:xfrm>
            <a:off x="6798102" y="4114800"/>
            <a:ext cx="3190724" cy="879991"/>
          </a:xfrm>
          <a:prstGeom prst="rect">
            <a:avLst/>
          </a:prstGeom>
        </p:spPr>
      </p:pic>
      <p:pic>
        <p:nvPicPr>
          <p:cNvPr id="18" name="Image 3" descr="preencoded.png"/>
          <p:cNvPicPr>
            <a:picLocks noChangeAspect="1"/>
          </p:cNvPicPr>
          <p:nvPr/>
        </p:nvPicPr>
        <p:blipFill>
          <a:blip r:embed="rId5"/>
          <a:stretch>
            <a:fillRect/>
          </a:stretch>
        </p:blipFill>
        <p:spPr>
          <a:xfrm>
            <a:off x="6798102" y="5997535"/>
            <a:ext cx="3190724" cy="87999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759</Words>
  <Application>Microsoft Office PowerPoint</Application>
  <PresentationFormat>사용자 지정</PresentationFormat>
  <Paragraphs>81</Paragraphs>
  <Slides>15</Slides>
  <Notes>10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15</vt:i4>
      </vt:variant>
    </vt:vector>
  </HeadingPairs>
  <TitlesOfParts>
    <vt:vector size="23" baseType="lpstr">
      <vt:lpstr>맑은 고딕</vt:lpstr>
      <vt:lpstr>Roboto Light</vt:lpstr>
      <vt:lpstr>Arial</vt:lpstr>
      <vt:lpstr>Red Hat Text</vt:lpstr>
      <vt:lpstr>Open Sans</vt:lpstr>
      <vt:lpstr>Calibri</vt:lpstr>
      <vt:lpstr>Merriweather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17</cp:revision>
  <dcterms:created xsi:type="dcterms:W3CDTF">2025-03-05T06:06:59Z</dcterms:created>
  <dcterms:modified xsi:type="dcterms:W3CDTF">2025-03-06T06:05:08Z</dcterms:modified>
</cp:coreProperties>
</file>